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13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49DCD-B609-3E45-8904-51B145BD66BC}" type="datetimeFigureOut">
              <a:rPr lang="en-US" smtClean="0"/>
              <a:t>4/19/10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2CBDB-BA22-3048-9809-7F1BDDA57C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brother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9488" r="-9488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is a test run of what we will do with the kids.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1</cp:revision>
  <dcterms:created xsi:type="dcterms:W3CDTF">2010-04-19T14:38:44Z</dcterms:created>
  <dcterms:modified xsi:type="dcterms:W3CDTF">2010-04-19T14:40:40Z</dcterms:modified>
</cp:coreProperties>
</file>